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59" r:id="rId7"/>
    <p:sldId id="270" r:id="rId8"/>
    <p:sldId id="271" r:id="rId9"/>
    <p:sldId id="268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85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5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4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47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33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91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7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19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79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75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0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EF20-B308-456E-A670-A5F1BEB78802}" type="datetimeFigureOut">
              <a:rPr lang="en-CA" smtClean="0"/>
              <a:t>07/10/2016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540F-3CA8-4DDD-8D04-3EAB315B96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52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Polarity of Molecules</a:t>
            </a:r>
            <a:endParaRPr lang="en-CA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October 2016</a:t>
            </a:r>
            <a:endParaRPr lang="en-C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Image result for polar bo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112774"/>
            <a:ext cx="8328073" cy="65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The Bonding Continuum</a:t>
            </a:r>
            <a:endParaRPr lang="en-CA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170" name="Picture 2" descr="Image result for bonding continu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48" y="1825625"/>
            <a:ext cx="670282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Electronegativity</a:t>
            </a:r>
            <a:endParaRPr lang="en-CA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825625"/>
            <a:ext cx="1211228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Is the relative measure of an atom’s ability to attract electrons in a chemical bond</a:t>
            </a:r>
          </a:p>
          <a:p>
            <a:pPr marL="0" indent="0">
              <a:buNone/>
            </a:pPr>
            <a:endParaRPr lang="en-CA" sz="40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larger the value, the greater the atom’s ability</a:t>
            </a:r>
          </a:p>
          <a:p>
            <a:endParaRPr lang="en-CA" sz="36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Q?  Which element should have the greatest electronegativity?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Q? Periodic trend?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Electronegativity</a:t>
            </a:r>
            <a:endParaRPr lang="en-CA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941342"/>
            <a:ext cx="11938782" cy="42356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covalent bond is the sharing of valence electrons between two non-metal atoms</a:t>
            </a:r>
          </a:p>
          <a:p>
            <a:pPr marL="0" indent="0">
              <a:buNone/>
            </a:pPr>
            <a:endParaRPr lang="en-CA" sz="40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Electronegativity values help us determine how well the 2 atoms are sharing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40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This leads to the formation of 2 different types of covalent bonds: polar and non-polar</a:t>
            </a:r>
          </a:p>
          <a:p>
            <a:pPr marL="0" indent="0">
              <a:buNone/>
            </a:pPr>
            <a:endParaRPr lang="en-CA" sz="40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en-CA" sz="36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endParaRPr lang="en-CA" sz="3600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825625"/>
            <a:ext cx="6460633" cy="4884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Form between 2 non-metal atoms that have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different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en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values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i.e.                 H                Cl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atom with the higher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en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value pulls the valence electron closer to it and therefore further away from the atom with the lower value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2" descr="Image result for polar bo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33" y="2096086"/>
            <a:ext cx="5285889" cy="4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Polar Covalent Bonds</a:t>
            </a:r>
            <a:endParaRPr lang="en-CA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825625"/>
            <a:ext cx="6460633" cy="4884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This creates a distorted distribution of electrons between the 2 atoms forming what are called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partial charges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i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The atom with the higher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en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takes on a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slightly negative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nature (since electrons are sitting closer to it) leaving the other atom with a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slightly positive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charge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Picture 2" descr="Image result for polar bo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33" y="2096086"/>
            <a:ext cx="5285889" cy="43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Polar Covalent Bonds</a:t>
            </a:r>
            <a:endParaRPr lang="en-CA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ydrogen fluoride polar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8" y="2270546"/>
            <a:ext cx="11461504" cy="29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This distortion can be illustrated 2 ways:</a:t>
            </a:r>
            <a:endParaRPr lang="en-CA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Assign partial charges to the following bonds: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C-O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O-H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N-Cl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P-H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F-F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C-H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Δ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en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and then rank the following bonds from greatest to least polar: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C-O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O-H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N-Cl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P-H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F-F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C-H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825625"/>
            <a:ext cx="6460633" cy="4884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Form between 2 non-metal atoms that have the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same or close to the same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en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values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i.e.                 H               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</a:t>
            </a:r>
            <a:endParaRPr lang="en-CA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Since they are sharing electrons equally well, no distortion of the bond occurs and therefore </a:t>
            </a:r>
            <a:r>
              <a:rPr lang="en-CA" i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no partial charges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are formed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Non-Polar Covalent Bonds</a:t>
            </a:r>
            <a:endParaRPr lang="en-CA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Picture 4" descr="Image result for polar bo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32" y="2266243"/>
            <a:ext cx="5373112" cy="35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Caslon Pro Bold</vt:lpstr>
      <vt:lpstr>Arial</vt:lpstr>
      <vt:lpstr>Calibri</vt:lpstr>
      <vt:lpstr>Calibri Light</vt:lpstr>
      <vt:lpstr>Wingdings</vt:lpstr>
      <vt:lpstr>Office Theme</vt:lpstr>
      <vt:lpstr>Polarity of Molecules</vt:lpstr>
      <vt:lpstr>Electronegativity</vt:lpstr>
      <vt:lpstr>Electronegativity</vt:lpstr>
      <vt:lpstr>Polar Covalent Bonds</vt:lpstr>
      <vt:lpstr>Polar Covalent Bonds</vt:lpstr>
      <vt:lpstr>This distortion can be illustrated 2 ways:</vt:lpstr>
      <vt:lpstr>Assign partial charges to the following bonds:</vt:lpstr>
      <vt:lpstr>Calculate Δen and then rank the following bonds from greatest to least polar:</vt:lpstr>
      <vt:lpstr>Non-Polar Covalent Bonds</vt:lpstr>
      <vt:lpstr>PowerPoint Presentation</vt:lpstr>
      <vt:lpstr>The Bonding Continuum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Polarity of Molecules</dc:title>
  <dc:creator>Darlene Wall [Staff]</dc:creator>
  <cp:lastModifiedBy>Darlene Wall [Staff]</cp:lastModifiedBy>
  <cp:revision>24</cp:revision>
  <dcterms:created xsi:type="dcterms:W3CDTF">2016-10-06T17:30:16Z</dcterms:created>
  <dcterms:modified xsi:type="dcterms:W3CDTF">2016-10-07T16:32:34Z</dcterms:modified>
</cp:coreProperties>
</file>